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51209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Big Chicken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and 1 right diagonal HC, 2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FB4F9E9-67D0-457A-A150-3DC8A7B7E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42537"/>
            <a:ext cx="7025776" cy="41641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Big Chicken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Big Chicken is a 31 round, 155 point, Comstock field course. There are 14 USPSA targets, 1 colt popper, and 2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156</Words>
  <Application>Microsoft Office PowerPoint</Application>
  <PresentationFormat>Custom</PresentationFormat>
  <Paragraphs>19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2020-08-08T15:07:26Z</dcterms:modified>
  <cp:category>Shooting</cp:category>
</cp:coreProperties>
</file>

<file path=docProps/thumbnail.jpeg>
</file>